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1"/>
  </p:notesMasterIdLst>
  <p:sldIdLst>
    <p:sldId id="256" r:id="rId2"/>
    <p:sldId id="257" r:id="rId3"/>
    <p:sldId id="280" r:id="rId4"/>
    <p:sldId id="320" r:id="rId5"/>
    <p:sldId id="321" r:id="rId6"/>
    <p:sldId id="322" r:id="rId7"/>
    <p:sldId id="323" r:id="rId8"/>
    <p:sldId id="325" r:id="rId9"/>
    <p:sldId id="32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/>
    <p:restoredTop sz="93073" autoAdjust="0"/>
  </p:normalViewPr>
  <p:slideViewPr>
    <p:cSldViewPr snapToGrid="0" snapToObjects="1">
      <p:cViewPr>
        <p:scale>
          <a:sx n="80" d="100"/>
          <a:sy n="80" d="100"/>
        </p:scale>
        <p:origin x="-1062" y="396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90" y="2113807"/>
            <a:ext cx="5518291" cy="363190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Word Processing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dirty="0" smtClean="0">
                <a:latin typeface="+mn-lt"/>
              </a:rPr>
              <a:t>5: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Revising and Collaborating on Documents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209" y="1859286"/>
            <a:ext cx="8015395" cy="4152996"/>
          </a:xfrm>
        </p:spPr>
        <p:txBody>
          <a:bodyPr>
            <a:normAutofit/>
          </a:bodyPr>
          <a:lstStyle/>
          <a:p>
            <a:r>
              <a:rPr lang="en-US" dirty="0"/>
              <a:t>7.5.1: Define "collaboration" and explain ways that users can collaborate on word-processing documents, including installed software vs. cloud-based software, real-time collaboration, </a:t>
            </a:r>
            <a:r>
              <a:rPr lang="en-US" dirty="0" err="1"/>
              <a:t>autosave</a:t>
            </a:r>
            <a:r>
              <a:rPr lang="en-US" dirty="0"/>
              <a:t>, sharing tools, revision history.</a:t>
            </a:r>
          </a:p>
          <a:p>
            <a:r>
              <a:rPr lang="en-US" dirty="0"/>
              <a:t>7.5.2: Use the translation tool in a word processor to translate text in a document from English into another language, and vice versa.</a:t>
            </a:r>
          </a:p>
          <a:p>
            <a:r>
              <a:rPr lang="en-US" dirty="0"/>
              <a:t>7.5.3: Add comments to a document when reviewing and/or editing content.</a:t>
            </a:r>
          </a:p>
          <a:p>
            <a:r>
              <a:rPr lang="en-US" dirty="0"/>
              <a:t>7.5.4: Revise a document using editing tools (e.g., Track Changes) in a word processor, and accept or reject changes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591295"/>
            <a:ext cx="8521517" cy="4659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With storage services like Google Drive and Microsoft </a:t>
            </a:r>
            <a:r>
              <a:rPr lang="en-US" sz="2000" dirty="0" err="1"/>
              <a:t>OneDrive</a:t>
            </a:r>
            <a:r>
              <a:rPr lang="en-US" sz="2000" dirty="0"/>
              <a:t>, the ability for users to </a:t>
            </a:r>
            <a:r>
              <a:rPr lang="en-US" sz="2000" b="1" dirty="0"/>
              <a:t>collaborate</a:t>
            </a:r>
            <a:r>
              <a:rPr lang="en-US" sz="2000" dirty="0"/>
              <a:t> online — and in some cases in real-time — has become the new standard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Get </a:t>
            </a:r>
            <a:r>
              <a:rPr lang="en-US" sz="2000" b="1" dirty="0"/>
              <a:t>shareable link:</a:t>
            </a:r>
            <a:r>
              <a:rPr lang="en-US" sz="2000" dirty="0"/>
              <a:t> </a:t>
            </a:r>
            <a:r>
              <a:rPr lang="en-US" sz="2000" dirty="0" smtClean="0"/>
              <a:t>generates </a:t>
            </a:r>
            <a:r>
              <a:rPr lang="en-US" sz="2000" dirty="0"/>
              <a:t>a unique link that can be copied and pasted into an email message to share the document with your collaborators. </a:t>
            </a:r>
            <a:endParaRPr lang="en-US" sz="2000" dirty="0" smtClean="0"/>
          </a:p>
          <a:p>
            <a:r>
              <a:rPr lang="en-US" sz="2000" b="1" dirty="0" smtClean="0"/>
              <a:t>People:</a:t>
            </a:r>
            <a:r>
              <a:rPr lang="en-US" sz="2000" dirty="0" smtClean="0"/>
              <a:t> </a:t>
            </a:r>
            <a:r>
              <a:rPr lang="en-US" sz="2000" dirty="0"/>
              <a:t>field can be used to enter a name of a fellow student or teacher in your school or an email address of your </a:t>
            </a:r>
            <a:r>
              <a:rPr lang="en-US" sz="2000" dirty="0" smtClean="0"/>
              <a:t>collaborator.</a:t>
            </a:r>
          </a:p>
          <a:p>
            <a:pPr lvl="1"/>
            <a:r>
              <a:rPr lang="en-US" b="1" dirty="0"/>
              <a:t>Can Edit</a:t>
            </a:r>
            <a:r>
              <a:rPr lang="en-US" dirty="0"/>
              <a:t>: </a:t>
            </a:r>
            <a:r>
              <a:rPr lang="en-US" dirty="0" smtClean="0"/>
              <a:t>grants editing </a:t>
            </a:r>
            <a:r>
              <a:rPr lang="en-US" dirty="0"/>
              <a:t>rights </a:t>
            </a:r>
            <a:r>
              <a:rPr lang="en-US" dirty="0" smtClean="0"/>
              <a:t>to alter </a:t>
            </a:r>
            <a:r>
              <a:rPr lang="en-US" dirty="0"/>
              <a:t>the document, change permissions, and add other people as collaborators.</a:t>
            </a:r>
          </a:p>
          <a:p>
            <a:pPr lvl="1"/>
            <a:r>
              <a:rPr lang="en-US" b="1" dirty="0"/>
              <a:t>Can Comment:</a:t>
            </a:r>
            <a:r>
              <a:rPr lang="en-US" dirty="0"/>
              <a:t> </a:t>
            </a:r>
            <a:r>
              <a:rPr lang="en-US" dirty="0" smtClean="0"/>
              <a:t>grants </a:t>
            </a:r>
            <a:r>
              <a:rPr lang="en-US" dirty="0"/>
              <a:t>permission to create comments </a:t>
            </a:r>
            <a:endParaRPr lang="en-US" dirty="0" smtClean="0"/>
          </a:p>
          <a:p>
            <a:pPr lvl="1"/>
            <a:r>
              <a:rPr lang="en-US" b="1" dirty="0" smtClean="0"/>
              <a:t>Can </a:t>
            </a:r>
            <a:r>
              <a:rPr lang="en-US" b="1" dirty="0"/>
              <a:t>View:</a:t>
            </a:r>
            <a:r>
              <a:rPr lang="en-US" dirty="0"/>
              <a:t> </a:t>
            </a:r>
            <a:r>
              <a:rPr lang="en-US" dirty="0" smtClean="0"/>
              <a:t>designated </a:t>
            </a:r>
            <a:r>
              <a:rPr lang="en-US" dirty="0"/>
              <a:t>users can see the file, but they cannot make any changes or comments. </a:t>
            </a:r>
          </a:p>
          <a:p>
            <a:pPr lvl="1"/>
            <a:endParaRPr lang="en-US" sz="17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913816" y="5261070"/>
            <a:ext cx="3930731" cy="1073327"/>
            <a:chOff x="3895107" y="4620840"/>
            <a:chExt cx="4738253" cy="1258880"/>
          </a:xfrm>
        </p:grpSpPr>
        <p:grpSp>
          <p:nvGrpSpPr>
            <p:cNvPr id="11" name="Group 10"/>
            <p:cNvGrpSpPr/>
            <p:nvPr/>
          </p:nvGrpSpPr>
          <p:grpSpPr>
            <a:xfrm>
              <a:off x="3895107" y="4991946"/>
              <a:ext cx="4738253" cy="887774"/>
              <a:chOff x="2161310" y="3951420"/>
              <a:chExt cx="4738253" cy="887774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86" t="19156" r="21143" b="69968"/>
              <a:stretch/>
            </p:blipFill>
            <p:spPr bwMode="auto">
              <a:xfrm>
                <a:off x="2161310" y="3951420"/>
                <a:ext cx="1258785" cy="887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48" t="19846" r="75" b="70007"/>
              <a:stretch/>
            </p:blipFill>
            <p:spPr bwMode="auto">
              <a:xfrm>
                <a:off x="3467595" y="4073233"/>
                <a:ext cx="3431968" cy="742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158837" y="4168237"/>
                <a:ext cx="641266" cy="3087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t="13194" r="87603" b="81732"/>
            <a:stretch/>
          </p:blipFill>
          <p:spPr bwMode="auto">
            <a:xfrm>
              <a:off x="3895107" y="4620840"/>
              <a:ext cx="1472540" cy="37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33555" b="37987"/>
          <a:stretch/>
        </p:blipFill>
        <p:spPr bwMode="auto">
          <a:xfrm>
            <a:off x="239457" y="2470459"/>
            <a:ext cx="8645236" cy="36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</a:t>
            </a:r>
            <a:r>
              <a:rPr lang="en-US" sz="2400" dirty="0" smtClean="0"/>
              <a:t>set permissions for online document collaboration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5385386"/>
            <a:ext cx="5390866" cy="587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616335" y="5725435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Collaboration &amp; </a:t>
            </a:r>
            <a:r>
              <a:rPr lang="en-US" dirty="0" err="1" smtClean="0"/>
              <a:t>Autosave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690689"/>
            <a:ext cx="8402763" cy="455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Real-time collaboration</a:t>
            </a:r>
            <a:r>
              <a:rPr lang="en-US" sz="2000" dirty="0"/>
              <a:t> means that multiple collaborators can be inside the same document editing at the same time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great asset to real-time collaboration is </a:t>
            </a:r>
            <a:r>
              <a:rPr lang="en-US" sz="2000" b="1" dirty="0" err="1"/>
              <a:t>Autosave</a:t>
            </a:r>
            <a:r>
              <a:rPr lang="en-US" sz="2000" dirty="0"/>
              <a:t>. Both Google Docs and Word Online will automatically save changes as they </a:t>
            </a:r>
            <a:r>
              <a:rPr lang="en-US" sz="2000" dirty="0" smtClean="0"/>
              <a:t>occur.</a:t>
            </a:r>
          </a:p>
          <a:p>
            <a:pPr lvl="1"/>
            <a:r>
              <a:rPr lang="en-US" sz="2000" dirty="0"/>
              <a:t>No </a:t>
            </a:r>
            <a:r>
              <a:rPr lang="en-US" sz="2000" b="1" dirty="0"/>
              <a:t>Save</a:t>
            </a:r>
            <a:r>
              <a:rPr lang="en-US" sz="2000" dirty="0"/>
              <a:t> command is available – only </a:t>
            </a:r>
            <a:r>
              <a:rPr lang="en-US" sz="2000" b="1" dirty="0"/>
              <a:t>Save As</a:t>
            </a:r>
            <a:r>
              <a:rPr lang="en-US" sz="2000" dirty="0"/>
              <a:t> is found in the </a:t>
            </a:r>
            <a:r>
              <a:rPr lang="en-US" sz="2000" b="1" dirty="0"/>
              <a:t>File</a:t>
            </a:r>
            <a:r>
              <a:rPr lang="en-US" sz="2000" dirty="0"/>
              <a:t> menus to enable an editor to save a copy of the file. </a:t>
            </a:r>
            <a:endParaRPr lang="en-US" sz="2000" dirty="0"/>
          </a:p>
          <a:p>
            <a:pPr lvl="1"/>
            <a:r>
              <a:rPr lang="en-US" sz="2000" dirty="0"/>
              <a:t>In Google Docs, you have a </a:t>
            </a:r>
            <a:r>
              <a:rPr lang="en-US" sz="2000" b="1" dirty="0"/>
              <a:t>Chat</a:t>
            </a:r>
            <a:r>
              <a:rPr lang="en-US" sz="2000" dirty="0"/>
              <a:t> window, which allows contributors to chat within the Google Docs interface. </a:t>
            </a:r>
            <a:endParaRPr lang="en-US" sz="2000" dirty="0" smtClean="0"/>
          </a:p>
        </p:txBody>
      </p:sp>
      <p:pic>
        <p:nvPicPr>
          <p:cNvPr id="6146" name="Picture 2" descr="Image result for google do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6"/>
          <a:stretch/>
        </p:blipFill>
        <p:spPr bwMode="auto">
          <a:xfrm>
            <a:off x="1446835" y="4357842"/>
            <a:ext cx="6070246" cy="21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840675"/>
            <a:ext cx="4132607" cy="44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 Google Docs, you can view all the revisions that occurred on the document </a:t>
            </a:r>
            <a:r>
              <a:rPr lang="en-US" sz="2000" dirty="0" smtClean="0"/>
              <a:t>with </a:t>
            </a:r>
            <a:r>
              <a:rPr lang="en-US" sz="2000" b="1" dirty="0" smtClean="0"/>
              <a:t>Revision </a:t>
            </a:r>
            <a:r>
              <a:rPr lang="en-US" sz="2000" b="1" dirty="0"/>
              <a:t>History </a:t>
            </a:r>
            <a:r>
              <a:rPr lang="en-US" sz="2000" dirty="0" smtClean="0"/>
              <a:t>panel – which </a:t>
            </a:r>
            <a:r>
              <a:rPr lang="en-US" sz="2000" dirty="0"/>
              <a:t>displays along the right side of the </a:t>
            </a:r>
            <a:r>
              <a:rPr lang="en-US" sz="2000" dirty="0" smtClean="0"/>
              <a:t>document.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 can also click </a:t>
            </a:r>
            <a:r>
              <a:rPr lang="en-US" sz="2000" b="1" dirty="0"/>
              <a:t>Restore this revision</a:t>
            </a:r>
            <a:r>
              <a:rPr lang="en-US" sz="2000" dirty="0"/>
              <a:t> link to revert the document to the selected version. When you revert to a prior version, you create a new version – never overwriting prior versions. </a:t>
            </a: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7" t="11526" b="56006"/>
          <a:stretch/>
        </p:blipFill>
        <p:spPr bwMode="auto">
          <a:xfrm>
            <a:off x="5415146" y="2113808"/>
            <a:ext cx="2980707" cy="297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2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Translation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840675"/>
            <a:ext cx="4495781" cy="44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 Google Docs, you can use the </a:t>
            </a:r>
            <a:r>
              <a:rPr lang="en-US" sz="2000" b="1" dirty="0"/>
              <a:t>Translate</a:t>
            </a:r>
            <a:r>
              <a:rPr lang="en-US" sz="2000" dirty="0"/>
              <a:t> feature in the </a:t>
            </a:r>
            <a:r>
              <a:rPr lang="en-US" sz="2000" b="1" dirty="0"/>
              <a:t>Tools</a:t>
            </a:r>
            <a:r>
              <a:rPr lang="en-US" sz="2000" dirty="0"/>
              <a:t> menu to interpret the entire document into another language.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Microsoft Word, you have </a:t>
            </a:r>
            <a:r>
              <a:rPr lang="en-US" sz="2000" dirty="0" smtClean="0"/>
              <a:t>access to:</a:t>
            </a:r>
          </a:p>
          <a:p>
            <a:pPr lvl="0"/>
            <a:r>
              <a:rPr lang="en-US" sz="2000" b="1" dirty="0"/>
              <a:t>Translate Document:</a:t>
            </a:r>
            <a:r>
              <a:rPr lang="en-US" sz="2000" dirty="0"/>
              <a:t> Translate your document using an online service.</a:t>
            </a:r>
          </a:p>
          <a:p>
            <a:pPr lvl="0"/>
            <a:r>
              <a:rPr lang="en-US" sz="2000" b="1" dirty="0"/>
              <a:t>Translate Selected Text:</a:t>
            </a:r>
            <a:r>
              <a:rPr lang="en-US" sz="2000" dirty="0"/>
              <a:t> Translates selected text into different language.</a:t>
            </a:r>
          </a:p>
          <a:p>
            <a:pPr lvl="0"/>
            <a:r>
              <a:rPr lang="en-US" sz="2000" b="1" dirty="0"/>
              <a:t>Mini Translator:</a:t>
            </a:r>
            <a:r>
              <a:rPr lang="en-US" sz="2000" dirty="0"/>
              <a:t> Pause on words or selected paragraphs for a quick translation.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3125" r="64603" b="60349"/>
          <a:stretch/>
        </p:blipFill>
        <p:spPr bwMode="auto">
          <a:xfrm>
            <a:off x="5379493" y="2335911"/>
            <a:ext cx="3137048" cy="326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Suggesting and Reviewing Edits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655064"/>
            <a:ext cx="5338930" cy="4721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In Google Docs, you can change your document’s </a:t>
            </a:r>
            <a:r>
              <a:rPr lang="en-US" sz="1800" b="1" dirty="0"/>
              <a:t>Mode</a:t>
            </a:r>
            <a:r>
              <a:rPr lang="en-US" sz="1800" dirty="0"/>
              <a:t> from </a:t>
            </a:r>
            <a:r>
              <a:rPr lang="en-US" sz="1800" b="1" dirty="0" smtClean="0"/>
              <a:t>Editing </a:t>
            </a:r>
            <a:r>
              <a:rPr lang="en-US" sz="1800" dirty="0" smtClean="0"/>
              <a:t>to:</a:t>
            </a:r>
          </a:p>
          <a:p>
            <a:r>
              <a:rPr lang="en-US" sz="1800" b="1" dirty="0" smtClean="0"/>
              <a:t>Suggesting</a:t>
            </a:r>
            <a:r>
              <a:rPr lang="en-US" sz="1800" dirty="0" smtClean="0"/>
              <a:t> - each </a:t>
            </a:r>
            <a:r>
              <a:rPr lang="en-US" sz="1800" dirty="0"/>
              <a:t>change is recorded with strikethrough formatting, color changes and comments that appear in the right margin of the document. 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In Microsoft </a:t>
            </a:r>
            <a:r>
              <a:rPr lang="en-US" sz="1800" dirty="0" smtClean="0"/>
              <a:t>Word suggesting is called </a:t>
            </a:r>
            <a:r>
              <a:rPr lang="en-US" sz="1800" b="1" dirty="0" smtClean="0"/>
              <a:t>Track Changes </a:t>
            </a:r>
            <a:r>
              <a:rPr lang="en-US" sz="1800" dirty="0" smtClean="0"/>
              <a:t>and you an have options for reviewing:</a:t>
            </a:r>
            <a:endParaRPr lang="en-US" sz="1800" b="1" dirty="0" smtClean="0"/>
          </a:p>
          <a:p>
            <a:pPr lvl="0"/>
            <a:r>
              <a:rPr lang="en-US" sz="1800" b="1" dirty="0" smtClean="0"/>
              <a:t>All </a:t>
            </a:r>
            <a:r>
              <a:rPr lang="en-US" sz="1800" b="1" dirty="0"/>
              <a:t>Markup</a:t>
            </a:r>
            <a:r>
              <a:rPr lang="en-US" sz="1800" dirty="0"/>
              <a:t> </a:t>
            </a:r>
            <a:r>
              <a:rPr lang="en-US" sz="1800" dirty="0" smtClean="0"/>
              <a:t>changes</a:t>
            </a:r>
          </a:p>
          <a:p>
            <a:pPr lvl="0"/>
            <a:r>
              <a:rPr lang="en-US" sz="1800" b="1" dirty="0" smtClean="0"/>
              <a:t>Simple Markup:</a:t>
            </a:r>
            <a:r>
              <a:rPr lang="en-US" sz="1800" dirty="0" smtClean="0"/>
              <a:t> </a:t>
            </a:r>
            <a:r>
              <a:rPr lang="en-US" sz="1800" dirty="0"/>
              <a:t>to see comments only or </a:t>
            </a:r>
            <a:r>
              <a:rPr lang="en-US" sz="1800" b="1" dirty="0"/>
              <a:t>Original</a:t>
            </a:r>
            <a:r>
              <a:rPr lang="en-US" sz="1800" dirty="0"/>
              <a:t> document.</a:t>
            </a:r>
          </a:p>
          <a:p>
            <a:pPr lvl="0"/>
            <a:r>
              <a:rPr lang="en-US" sz="1800" b="1" dirty="0"/>
              <a:t>Show Markup:</a:t>
            </a:r>
            <a:r>
              <a:rPr lang="en-US" sz="1800" dirty="0"/>
              <a:t> Choose what changes you wish to view</a:t>
            </a:r>
            <a:r>
              <a:rPr lang="en-US" sz="1800" dirty="0" smtClean="0"/>
              <a:t>:</a:t>
            </a:r>
          </a:p>
          <a:p>
            <a:pPr lvl="0"/>
            <a:r>
              <a:rPr lang="en-US" sz="1800" b="1" dirty="0" smtClean="0"/>
              <a:t>Reviewing </a:t>
            </a:r>
            <a:r>
              <a:rPr lang="en-US" sz="1800" b="1" dirty="0"/>
              <a:t>Pane: </a:t>
            </a:r>
            <a:r>
              <a:rPr lang="en-US" sz="1800" dirty="0"/>
              <a:t>Select where the reviewing pane should appear in your </a:t>
            </a:r>
            <a:r>
              <a:rPr lang="en-US" sz="1800" dirty="0" smtClean="0"/>
              <a:t>document</a:t>
            </a: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7" t="14286" b="57142"/>
          <a:stretch/>
        </p:blipFill>
        <p:spPr bwMode="auto">
          <a:xfrm>
            <a:off x="6127666" y="1591293"/>
            <a:ext cx="2186298" cy="22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32719" y="4338450"/>
            <a:ext cx="2979670" cy="1326079"/>
            <a:chOff x="5832719" y="4338450"/>
            <a:chExt cx="2979670" cy="132607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08" t="6209" r="43429" b="82590"/>
            <a:stretch/>
          </p:blipFill>
          <p:spPr bwMode="auto">
            <a:xfrm>
              <a:off x="5832719" y="4631376"/>
              <a:ext cx="2979670" cy="1033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7" t="3248" r="64622" b="92804"/>
            <a:stretch/>
          </p:blipFill>
          <p:spPr bwMode="auto">
            <a:xfrm>
              <a:off x="5844594" y="4338450"/>
              <a:ext cx="748190" cy="36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08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Suggesting and Reviewing Edits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0" y="1655064"/>
            <a:ext cx="8272135" cy="4721986"/>
          </a:xfrm>
        </p:spPr>
        <p:txBody>
          <a:bodyPr>
            <a:noAutofit/>
          </a:bodyPr>
          <a:lstStyle/>
          <a:p>
            <a:r>
              <a:rPr lang="en-US" sz="1800" dirty="0"/>
              <a:t>If you are working on a tablet, use the </a:t>
            </a:r>
            <a:r>
              <a:rPr lang="en-US" sz="1800" b="1" dirty="0"/>
              <a:t>Ink Comment</a:t>
            </a:r>
            <a:r>
              <a:rPr lang="en-US" sz="1800" dirty="0"/>
              <a:t> option to manually write a comment by hand into the document. The </a:t>
            </a:r>
            <a:r>
              <a:rPr lang="en-US" sz="1800" b="1" dirty="0"/>
              <a:t>Start Inking</a:t>
            </a:r>
            <a:r>
              <a:rPr lang="en-US" sz="1800" dirty="0"/>
              <a:t> button enables you to mark up a document by hand using a tablet or touch-screen computer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/>
              <a:t>Compare</a:t>
            </a:r>
            <a:r>
              <a:rPr lang="en-US" sz="1800" dirty="0"/>
              <a:t> button will enable you to </a:t>
            </a:r>
            <a:r>
              <a:rPr lang="en-US" sz="1800" b="1" dirty="0"/>
              <a:t>Compare</a:t>
            </a:r>
            <a:r>
              <a:rPr lang="en-US" sz="1800" dirty="0"/>
              <a:t> two version of a document or </a:t>
            </a:r>
            <a:r>
              <a:rPr lang="en-US" sz="1800" b="1" dirty="0"/>
              <a:t>Combine</a:t>
            </a:r>
            <a:r>
              <a:rPr lang="en-US" sz="1800" dirty="0"/>
              <a:t> revisions from multiple authors into a single document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You can also </a:t>
            </a:r>
            <a:r>
              <a:rPr lang="en-US" sz="1800" b="1" dirty="0"/>
              <a:t>Restrict Editing</a:t>
            </a:r>
            <a:r>
              <a:rPr lang="en-US" sz="1800" dirty="0"/>
              <a:t> on a document to limit how much others can edit or format the document.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0061" y="4609189"/>
            <a:ext cx="8288976" cy="1626919"/>
            <a:chOff x="2953013" y="4338450"/>
            <a:chExt cx="6879756" cy="132607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90" t="6080" r="19473" b="82719"/>
            <a:stretch/>
          </p:blipFill>
          <p:spPr bwMode="auto">
            <a:xfrm>
              <a:off x="2953013" y="4631375"/>
              <a:ext cx="6879756" cy="1033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7" t="3248" r="64622" b="92804"/>
            <a:stretch/>
          </p:blipFill>
          <p:spPr bwMode="auto">
            <a:xfrm>
              <a:off x="5844594" y="4338450"/>
              <a:ext cx="748190" cy="36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90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</TotalTime>
  <Words>679</Words>
  <Application>Microsoft Office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ICT Word Processing Lesson 5:  Revising and Collaborating on Documents</vt:lpstr>
      <vt:lpstr>Objectives – Lesson 5</vt:lpstr>
      <vt:lpstr>Online Collaboration</vt:lpstr>
      <vt:lpstr>Let’s Watch the Video</vt:lpstr>
      <vt:lpstr>Real-Time Collaboration &amp; Autosave</vt:lpstr>
      <vt:lpstr>Revision History</vt:lpstr>
      <vt:lpstr>Language Translation</vt:lpstr>
      <vt:lpstr>Suggesting and Reviewing Edits</vt:lpstr>
      <vt:lpstr>Suggesting and Reviewing 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CLAUDIA</cp:lastModifiedBy>
  <cp:revision>217</cp:revision>
  <dcterms:created xsi:type="dcterms:W3CDTF">2015-10-05T10:58:57Z</dcterms:created>
  <dcterms:modified xsi:type="dcterms:W3CDTF">2017-07-11T22:46:08Z</dcterms:modified>
</cp:coreProperties>
</file>